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hhD7jkY64LTkvuXTVtUMUE6ymZ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8"/>
    <p:restoredTop sz="94697"/>
  </p:normalViewPr>
  <p:slideViewPr>
    <p:cSldViewPr snapToGrid="0" snapToObjects="1">
      <p:cViewPr varScale="1">
        <p:scale>
          <a:sx n="106" d="100"/>
          <a:sy n="106" d="100"/>
        </p:scale>
        <p:origin x="46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4468722" y="9418654"/>
            <a:ext cx="5655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503978" y="9418654"/>
            <a:ext cx="3821979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5328047" y="9418654"/>
            <a:ext cx="42381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descripción">
  <p:cSld name="Título y descripció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 txBox="1">
            <a:spLocks noGrp="1"/>
          </p:cNvSpPr>
          <p:nvPr>
            <p:ph type="title"/>
          </p:nvPr>
        </p:nvSpPr>
        <p:spPr>
          <a:xfrm>
            <a:off x="503979" y="950383"/>
            <a:ext cx="5247884" cy="5306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37"/>
              <a:buFont typeface="Trebuchet MS"/>
              <a:buNone/>
              <a:defRPr sz="3637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body" idx="1"/>
          </p:nvPr>
        </p:nvSpPr>
        <p:spPr>
          <a:xfrm>
            <a:off x="503979" y="6969478"/>
            <a:ext cx="5247884" cy="2449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827"/>
              </a:spcBef>
              <a:spcAft>
                <a:spcPts val="0"/>
              </a:spcAft>
              <a:buSzPts val="1190"/>
              <a:buNone/>
              <a:defRPr sz="1488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827"/>
              </a:spcBef>
              <a:spcAft>
                <a:spcPts val="0"/>
              </a:spcAft>
              <a:buSzPts val="1190"/>
              <a:buNone/>
              <a:defRPr sz="1488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827"/>
              </a:spcBef>
              <a:spcAft>
                <a:spcPts val="0"/>
              </a:spcAft>
              <a:buSzPts val="1058"/>
              <a:buNone/>
              <a:defRPr sz="1323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dt" idx="10"/>
          </p:nvPr>
        </p:nvSpPr>
        <p:spPr>
          <a:xfrm>
            <a:off x="4468722" y="9418654"/>
            <a:ext cx="5655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ftr" idx="11"/>
          </p:nvPr>
        </p:nvSpPr>
        <p:spPr>
          <a:xfrm>
            <a:off x="503978" y="9418654"/>
            <a:ext cx="3821979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sldNum" idx="12"/>
          </p:nvPr>
        </p:nvSpPr>
        <p:spPr>
          <a:xfrm>
            <a:off x="5328047" y="9418654"/>
            <a:ext cx="42381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 con descripción">
  <p:cSld name="Cita con descripció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>
            <a:spLocks noGrp="1"/>
          </p:cNvSpPr>
          <p:nvPr>
            <p:ph type="title"/>
          </p:nvPr>
        </p:nvSpPr>
        <p:spPr>
          <a:xfrm>
            <a:off x="640625" y="950383"/>
            <a:ext cx="5020092" cy="4712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37"/>
              <a:buFont typeface="Trebuchet MS"/>
              <a:buNone/>
              <a:defRPr sz="3637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body" idx="1"/>
          </p:nvPr>
        </p:nvSpPr>
        <p:spPr>
          <a:xfrm>
            <a:off x="910297" y="5662701"/>
            <a:ext cx="4480748" cy="593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827"/>
              </a:spcBef>
              <a:spcAft>
                <a:spcPts val="0"/>
              </a:spcAft>
              <a:buSzPts val="1058"/>
              <a:buFont typeface="Trebuchet MS"/>
              <a:buNone/>
              <a:defRPr sz="1323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827"/>
              </a:spcBef>
              <a:spcAft>
                <a:spcPts val="0"/>
              </a:spcAft>
              <a:buSzPts val="1058"/>
              <a:buFont typeface="Trebuchet MS"/>
              <a:buNone/>
              <a:defRPr/>
            </a:lvl2pPr>
            <a:lvl3pPr marL="1371600" lvl="2" indent="-228600" algn="l">
              <a:spcBef>
                <a:spcPts val="827"/>
              </a:spcBef>
              <a:spcAft>
                <a:spcPts val="0"/>
              </a:spcAft>
              <a:buSzPts val="926"/>
              <a:buFont typeface="Trebuchet MS"/>
              <a:buNone/>
              <a:defRPr/>
            </a:lvl3pPr>
            <a:lvl4pPr marL="1828800" lvl="3" indent="-228600" algn="l">
              <a:spcBef>
                <a:spcPts val="827"/>
              </a:spcBef>
              <a:spcAft>
                <a:spcPts val="0"/>
              </a:spcAft>
              <a:buSzPts val="794"/>
              <a:buFont typeface="Trebuchet MS"/>
              <a:buNone/>
              <a:defRPr/>
            </a:lvl4pPr>
            <a:lvl5pPr marL="2286000" lvl="4" indent="-228600" algn="l">
              <a:spcBef>
                <a:spcPts val="827"/>
              </a:spcBef>
              <a:spcAft>
                <a:spcPts val="0"/>
              </a:spcAft>
              <a:buSzPts val="794"/>
              <a:buFont typeface="Trebuchet MS"/>
              <a:buNone/>
              <a:defRPr/>
            </a:lvl5pPr>
            <a:lvl6pPr marL="2743200" lvl="5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body" idx="2"/>
          </p:nvPr>
        </p:nvSpPr>
        <p:spPr>
          <a:xfrm>
            <a:off x="503977" y="6969478"/>
            <a:ext cx="5247885" cy="2449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827"/>
              </a:spcBef>
              <a:spcAft>
                <a:spcPts val="0"/>
              </a:spcAft>
              <a:buSzPts val="1190"/>
              <a:buNone/>
              <a:defRPr sz="1488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827"/>
              </a:spcBef>
              <a:spcAft>
                <a:spcPts val="0"/>
              </a:spcAft>
              <a:buSzPts val="1190"/>
              <a:buNone/>
              <a:defRPr sz="1488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827"/>
              </a:spcBef>
              <a:spcAft>
                <a:spcPts val="0"/>
              </a:spcAft>
              <a:buSzPts val="1058"/>
              <a:buNone/>
              <a:defRPr sz="1323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dt" idx="10"/>
          </p:nvPr>
        </p:nvSpPr>
        <p:spPr>
          <a:xfrm>
            <a:off x="4468722" y="9418654"/>
            <a:ext cx="5655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ftr" idx="11"/>
          </p:nvPr>
        </p:nvSpPr>
        <p:spPr>
          <a:xfrm>
            <a:off x="503978" y="9418654"/>
            <a:ext cx="3821979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sldNum" idx="12"/>
          </p:nvPr>
        </p:nvSpPr>
        <p:spPr>
          <a:xfrm>
            <a:off x="5328047" y="9418654"/>
            <a:ext cx="42381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sp>
        <p:nvSpPr>
          <p:cNvPr id="103" name="Google Shape;103;p13"/>
          <p:cNvSpPr txBox="1"/>
          <p:nvPr/>
        </p:nvSpPr>
        <p:spPr>
          <a:xfrm>
            <a:off x="399075" y="1232221"/>
            <a:ext cx="378082" cy="911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37775" rIns="75575" bIns="377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614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3"/>
          <p:cNvSpPr txBox="1"/>
          <p:nvPr/>
        </p:nvSpPr>
        <p:spPr>
          <a:xfrm>
            <a:off x="5578567" y="4500221"/>
            <a:ext cx="378082" cy="911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37775" rIns="75575" bIns="377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614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rjeta de nombre">
  <p:cSld name="Tarjeta de nombr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>
            <a:spLocks noGrp="1"/>
          </p:cNvSpPr>
          <p:nvPr>
            <p:ph type="title"/>
          </p:nvPr>
        </p:nvSpPr>
        <p:spPr>
          <a:xfrm>
            <a:off x="503977" y="3012023"/>
            <a:ext cx="5247885" cy="4046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37"/>
              <a:buFont typeface="Trebuchet MS"/>
              <a:buNone/>
              <a:defRPr sz="3637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body" idx="1"/>
          </p:nvPr>
        </p:nvSpPr>
        <p:spPr>
          <a:xfrm>
            <a:off x="503977" y="7058418"/>
            <a:ext cx="5247885" cy="2360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827"/>
              </a:spcBef>
              <a:spcAft>
                <a:spcPts val="0"/>
              </a:spcAft>
              <a:buSzPts val="1190"/>
              <a:buNone/>
              <a:defRPr sz="1488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827"/>
              </a:spcBef>
              <a:spcAft>
                <a:spcPts val="0"/>
              </a:spcAft>
              <a:buSzPts val="1190"/>
              <a:buNone/>
              <a:defRPr sz="1488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827"/>
              </a:spcBef>
              <a:spcAft>
                <a:spcPts val="0"/>
              </a:spcAft>
              <a:buSzPts val="1058"/>
              <a:buNone/>
              <a:defRPr sz="1323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dt" idx="10"/>
          </p:nvPr>
        </p:nvSpPr>
        <p:spPr>
          <a:xfrm>
            <a:off x="4468722" y="9418654"/>
            <a:ext cx="5655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ftr" idx="11"/>
          </p:nvPr>
        </p:nvSpPr>
        <p:spPr>
          <a:xfrm>
            <a:off x="503978" y="9418654"/>
            <a:ext cx="3821979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sldNum" idx="12"/>
          </p:nvPr>
        </p:nvSpPr>
        <p:spPr>
          <a:xfrm>
            <a:off x="5328047" y="9418654"/>
            <a:ext cx="42381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r la tarjeta de nombre">
  <p:cSld name="Citar la tarjeta de nombre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>
            <a:spLocks noGrp="1"/>
          </p:cNvSpPr>
          <p:nvPr>
            <p:ph type="title"/>
          </p:nvPr>
        </p:nvSpPr>
        <p:spPr>
          <a:xfrm>
            <a:off x="640625" y="950383"/>
            <a:ext cx="5020092" cy="4712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37"/>
              <a:buFont typeface="Trebuchet MS"/>
              <a:buNone/>
              <a:defRPr sz="3637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body" idx="1"/>
          </p:nvPr>
        </p:nvSpPr>
        <p:spPr>
          <a:xfrm>
            <a:off x="503976" y="6256691"/>
            <a:ext cx="5247886" cy="80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827"/>
              </a:spcBef>
              <a:spcAft>
                <a:spcPts val="0"/>
              </a:spcAft>
              <a:buSzPts val="1587"/>
              <a:buFont typeface="Trebuchet MS"/>
              <a:buNone/>
              <a:defRPr sz="1984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827"/>
              </a:spcBef>
              <a:spcAft>
                <a:spcPts val="0"/>
              </a:spcAft>
              <a:buSzPts val="1058"/>
              <a:buFont typeface="Trebuchet MS"/>
              <a:buNone/>
              <a:defRPr/>
            </a:lvl2pPr>
            <a:lvl3pPr marL="1371600" lvl="2" indent="-228600" algn="l">
              <a:spcBef>
                <a:spcPts val="827"/>
              </a:spcBef>
              <a:spcAft>
                <a:spcPts val="0"/>
              </a:spcAft>
              <a:buSzPts val="926"/>
              <a:buFont typeface="Trebuchet MS"/>
              <a:buNone/>
              <a:defRPr/>
            </a:lvl3pPr>
            <a:lvl4pPr marL="1828800" lvl="3" indent="-228600" algn="l">
              <a:spcBef>
                <a:spcPts val="827"/>
              </a:spcBef>
              <a:spcAft>
                <a:spcPts val="0"/>
              </a:spcAft>
              <a:buSzPts val="794"/>
              <a:buFont typeface="Trebuchet MS"/>
              <a:buNone/>
              <a:defRPr/>
            </a:lvl4pPr>
            <a:lvl5pPr marL="2286000" lvl="4" indent="-228600" algn="l">
              <a:spcBef>
                <a:spcPts val="827"/>
              </a:spcBef>
              <a:spcAft>
                <a:spcPts val="0"/>
              </a:spcAft>
              <a:buSzPts val="794"/>
              <a:buFont typeface="Trebuchet MS"/>
              <a:buNone/>
              <a:defRPr/>
            </a:lvl5pPr>
            <a:lvl6pPr marL="2743200" lvl="5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15"/>
          <p:cNvSpPr txBox="1">
            <a:spLocks noGrp="1"/>
          </p:cNvSpPr>
          <p:nvPr>
            <p:ph type="body" idx="2"/>
          </p:nvPr>
        </p:nvSpPr>
        <p:spPr>
          <a:xfrm>
            <a:off x="503977" y="7058418"/>
            <a:ext cx="5247885" cy="2360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827"/>
              </a:spcBef>
              <a:spcAft>
                <a:spcPts val="0"/>
              </a:spcAft>
              <a:buSzPts val="1190"/>
              <a:buNone/>
              <a:defRPr sz="1488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827"/>
              </a:spcBef>
              <a:spcAft>
                <a:spcPts val="0"/>
              </a:spcAft>
              <a:buSzPts val="1190"/>
              <a:buNone/>
              <a:defRPr sz="1488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827"/>
              </a:spcBef>
              <a:spcAft>
                <a:spcPts val="0"/>
              </a:spcAft>
              <a:buSzPts val="1058"/>
              <a:buNone/>
              <a:defRPr sz="1323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5"/>
          <p:cNvSpPr txBox="1">
            <a:spLocks noGrp="1"/>
          </p:cNvSpPr>
          <p:nvPr>
            <p:ph type="dt" idx="10"/>
          </p:nvPr>
        </p:nvSpPr>
        <p:spPr>
          <a:xfrm>
            <a:off x="4468722" y="9418654"/>
            <a:ext cx="5655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5"/>
          <p:cNvSpPr txBox="1">
            <a:spLocks noGrp="1"/>
          </p:cNvSpPr>
          <p:nvPr>
            <p:ph type="ftr" idx="11"/>
          </p:nvPr>
        </p:nvSpPr>
        <p:spPr>
          <a:xfrm>
            <a:off x="503978" y="9418654"/>
            <a:ext cx="3821979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5"/>
          <p:cNvSpPr txBox="1">
            <a:spLocks noGrp="1"/>
          </p:cNvSpPr>
          <p:nvPr>
            <p:ph type="sldNum" idx="12"/>
          </p:nvPr>
        </p:nvSpPr>
        <p:spPr>
          <a:xfrm>
            <a:off x="5328047" y="9418654"/>
            <a:ext cx="42381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sp>
        <p:nvSpPr>
          <p:cNvPr id="118" name="Google Shape;118;p15"/>
          <p:cNvSpPr txBox="1"/>
          <p:nvPr/>
        </p:nvSpPr>
        <p:spPr>
          <a:xfrm>
            <a:off x="399075" y="1232221"/>
            <a:ext cx="378082" cy="911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37775" rIns="75575" bIns="377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614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5"/>
          <p:cNvSpPr txBox="1"/>
          <p:nvPr/>
        </p:nvSpPr>
        <p:spPr>
          <a:xfrm>
            <a:off x="5578567" y="4500221"/>
            <a:ext cx="378082" cy="911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37775" rIns="75575" bIns="377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614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dadero o falso">
  <p:cSld name="Verdadero o falso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 txBox="1">
            <a:spLocks noGrp="1"/>
          </p:cNvSpPr>
          <p:nvPr>
            <p:ph type="title"/>
          </p:nvPr>
        </p:nvSpPr>
        <p:spPr>
          <a:xfrm>
            <a:off x="509144" y="950383"/>
            <a:ext cx="5242718" cy="4712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37"/>
              <a:buFont typeface="Trebuchet MS"/>
              <a:buNone/>
              <a:defRPr sz="3637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body" idx="1"/>
          </p:nvPr>
        </p:nvSpPr>
        <p:spPr>
          <a:xfrm>
            <a:off x="503976" y="6256691"/>
            <a:ext cx="5247886" cy="80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827"/>
              </a:spcBef>
              <a:spcAft>
                <a:spcPts val="0"/>
              </a:spcAft>
              <a:buSzPts val="1587"/>
              <a:buFont typeface="Trebuchet MS"/>
              <a:buNone/>
              <a:defRPr sz="1984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827"/>
              </a:spcBef>
              <a:spcAft>
                <a:spcPts val="0"/>
              </a:spcAft>
              <a:buSzPts val="1058"/>
              <a:buFont typeface="Trebuchet MS"/>
              <a:buNone/>
              <a:defRPr/>
            </a:lvl2pPr>
            <a:lvl3pPr marL="1371600" lvl="2" indent="-228600" algn="l">
              <a:spcBef>
                <a:spcPts val="827"/>
              </a:spcBef>
              <a:spcAft>
                <a:spcPts val="0"/>
              </a:spcAft>
              <a:buSzPts val="926"/>
              <a:buFont typeface="Trebuchet MS"/>
              <a:buNone/>
              <a:defRPr/>
            </a:lvl3pPr>
            <a:lvl4pPr marL="1828800" lvl="3" indent="-228600" algn="l">
              <a:spcBef>
                <a:spcPts val="827"/>
              </a:spcBef>
              <a:spcAft>
                <a:spcPts val="0"/>
              </a:spcAft>
              <a:buSzPts val="794"/>
              <a:buFont typeface="Trebuchet MS"/>
              <a:buNone/>
              <a:defRPr/>
            </a:lvl4pPr>
            <a:lvl5pPr marL="2286000" lvl="4" indent="-228600" algn="l">
              <a:spcBef>
                <a:spcPts val="827"/>
              </a:spcBef>
              <a:spcAft>
                <a:spcPts val="0"/>
              </a:spcAft>
              <a:buSzPts val="794"/>
              <a:buFont typeface="Trebuchet MS"/>
              <a:buNone/>
              <a:defRPr/>
            </a:lvl5pPr>
            <a:lvl6pPr marL="2743200" lvl="5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16"/>
          <p:cNvSpPr txBox="1">
            <a:spLocks noGrp="1"/>
          </p:cNvSpPr>
          <p:nvPr>
            <p:ph type="body" idx="2"/>
          </p:nvPr>
        </p:nvSpPr>
        <p:spPr>
          <a:xfrm>
            <a:off x="503977" y="7058418"/>
            <a:ext cx="5247885" cy="2360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827"/>
              </a:spcBef>
              <a:spcAft>
                <a:spcPts val="0"/>
              </a:spcAft>
              <a:buSzPts val="1190"/>
              <a:buNone/>
              <a:defRPr sz="1488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827"/>
              </a:spcBef>
              <a:spcAft>
                <a:spcPts val="0"/>
              </a:spcAft>
              <a:buSzPts val="1190"/>
              <a:buNone/>
              <a:defRPr sz="1488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827"/>
              </a:spcBef>
              <a:spcAft>
                <a:spcPts val="0"/>
              </a:spcAft>
              <a:buSzPts val="1058"/>
              <a:buNone/>
              <a:defRPr sz="1323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dt" idx="10"/>
          </p:nvPr>
        </p:nvSpPr>
        <p:spPr>
          <a:xfrm>
            <a:off x="4468722" y="9418654"/>
            <a:ext cx="5655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6"/>
          <p:cNvSpPr txBox="1">
            <a:spLocks noGrp="1"/>
          </p:cNvSpPr>
          <p:nvPr>
            <p:ph type="ftr" idx="11"/>
          </p:nvPr>
        </p:nvSpPr>
        <p:spPr>
          <a:xfrm>
            <a:off x="503978" y="9418654"/>
            <a:ext cx="3821979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6"/>
          <p:cNvSpPr txBox="1">
            <a:spLocks noGrp="1"/>
          </p:cNvSpPr>
          <p:nvPr>
            <p:ph type="sldNum" idx="12"/>
          </p:nvPr>
        </p:nvSpPr>
        <p:spPr>
          <a:xfrm>
            <a:off x="5328047" y="9418654"/>
            <a:ext cx="42381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>
            <a:spLocks noGrp="1"/>
          </p:cNvSpPr>
          <p:nvPr>
            <p:ph type="title"/>
          </p:nvPr>
        </p:nvSpPr>
        <p:spPr>
          <a:xfrm>
            <a:off x="503978" y="950383"/>
            <a:ext cx="5247884" cy="2059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7"/>
          <p:cNvSpPr txBox="1">
            <a:spLocks noGrp="1"/>
          </p:cNvSpPr>
          <p:nvPr>
            <p:ph type="body" idx="1"/>
          </p:nvPr>
        </p:nvSpPr>
        <p:spPr>
          <a:xfrm rot="5400000">
            <a:off x="102803" y="3769596"/>
            <a:ext cx="6050233" cy="5247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17"/>
          <p:cNvSpPr txBox="1">
            <a:spLocks noGrp="1"/>
          </p:cNvSpPr>
          <p:nvPr>
            <p:ph type="dt" idx="10"/>
          </p:nvPr>
        </p:nvSpPr>
        <p:spPr>
          <a:xfrm>
            <a:off x="4468722" y="9418654"/>
            <a:ext cx="5655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7"/>
          <p:cNvSpPr txBox="1">
            <a:spLocks noGrp="1"/>
          </p:cNvSpPr>
          <p:nvPr>
            <p:ph type="ftr" idx="11"/>
          </p:nvPr>
        </p:nvSpPr>
        <p:spPr>
          <a:xfrm>
            <a:off x="503978" y="9418654"/>
            <a:ext cx="3821979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7"/>
          <p:cNvSpPr txBox="1">
            <a:spLocks noGrp="1"/>
          </p:cNvSpPr>
          <p:nvPr>
            <p:ph type="sldNum" idx="12"/>
          </p:nvPr>
        </p:nvSpPr>
        <p:spPr>
          <a:xfrm>
            <a:off x="5328047" y="9418654"/>
            <a:ext cx="42381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>
            <a:spLocks noGrp="1"/>
          </p:cNvSpPr>
          <p:nvPr>
            <p:ph type="title"/>
          </p:nvPr>
        </p:nvSpPr>
        <p:spPr>
          <a:xfrm rot="5400000">
            <a:off x="1252690" y="4639354"/>
            <a:ext cx="8187158" cy="80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8"/>
          <p:cNvSpPr txBox="1">
            <a:spLocks noGrp="1"/>
          </p:cNvSpPr>
          <p:nvPr>
            <p:ph type="body" idx="1"/>
          </p:nvPr>
        </p:nvSpPr>
        <p:spPr>
          <a:xfrm rot="5400000">
            <a:off x="-1442144" y="2896505"/>
            <a:ext cx="8187158" cy="4294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18"/>
          <p:cNvSpPr txBox="1">
            <a:spLocks noGrp="1"/>
          </p:cNvSpPr>
          <p:nvPr>
            <p:ph type="dt" idx="10"/>
          </p:nvPr>
        </p:nvSpPr>
        <p:spPr>
          <a:xfrm>
            <a:off x="4468722" y="9418654"/>
            <a:ext cx="5655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8"/>
          <p:cNvSpPr txBox="1">
            <a:spLocks noGrp="1"/>
          </p:cNvSpPr>
          <p:nvPr>
            <p:ph type="ftr" idx="11"/>
          </p:nvPr>
        </p:nvSpPr>
        <p:spPr>
          <a:xfrm>
            <a:off x="503978" y="9418654"/>
            <a:ext cx="3821979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8"/>
          <p:cNvSpPr txBox="1">
            <a:spLocks noGrp="1"/>
          </p:cNvSpPr>
          <p:nvPr>
            <p:ph type="sldNum" idx="12"/>
          </p:nvPr>
        </p:nvSpPr>
        <p:spPr>
          <a:xfrm>
            <a:off x="5328047" y="9418654"/>
            <a:ext cx="42381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de título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4"/>
          <p:cNvGrpSpPr/>
          <p:nvPr/>
        </p:nvGrpSpPr>
        <p:grpSpPr>
          <a:xfrm>
            <a:off x="-6999" y="-13201"/>
            <a:ext cx="7582258" cy="10718215"/>
            <a:chOff x="-8466" y="-8468"/>
            <a:chExt cx="9171316" cy="6874935"/>
          </a:xfrm>
        </p:grpSpPr>
        <p:cxnSp>
          <p:nvCxnSpPr>
            <p:cNvPr id="28" name="Google Shape;28;p4"/>
            <p:cNvCxnSpPr/>
            <p:nvPr/>
          </p:nvCxnSpPr>
          <p:spPr>
            <a:xfrm rot="10800000" flipH="1">
              <a:off x="5130830" y="4175605"/>
              <a:ext cx="4022475" cy="2682396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" name="Google Shape;29;p4"/>
            <p:cNvCxnSpPr/>
            <p:nvPr/>
          </p:nvCxnSpPr>
          <p:spPr>
            <a:xfrm>
              <a:off x="7042707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0" name="Google Shape;30;p4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 extrusionOk="0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 extrusionOk="0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 extrusionOk="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 extrusionOk="0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34" name="Google Shape;34;p4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 extrusionOk="0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 extrusionOk="0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1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 extrusionOk="0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 extrusionOk="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4705"/>
              </a:schemeClr>
            </a:solidFill>
            <a:ln>
              <a:noFill/>
            </a:ln>
          </p:spPr>
        </p:sp>
      </p:grpSp>
      <p:sp>
        <p:nvSpPr>
          <p:cNvPr id="38" name="Google Shape;38;p4"/>
          <p:cNvSpPr txBox="1">
            <a:spLocks noGrp="1"/>
          </p:cNvSpPr>
          <p:nvPr>
            <p:ph type="ctrTitle"/>
          </p:nvPr>
        </p:nvSpPr>
        <p:spPr>
          <a:xfrm>
            <a:off x="934704" y="3748735"/>
            <a:ext cx="4817159" cy="2566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64"/>
              <a:buFont typeface="Trebuchet MS"/>
              <a:buNone/>
              <a:defRPr sz="4464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subTitle" idx="1"/>
          </p:nvPr>
        </p:nvSpPr>
        <p:spPr>
          <a:xfrm>
            <a:off x="934704" y="6315364"/>
            <a:ext cx="4817159" cy="1710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827"/>
              </a:spcBef>
              <a:spcAft>
                <a:spcPts val="0"/>
              </a:spcAft>
              <a:buSzPts val="119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827"/>
              </a:spcBef>
              <a:spcAft>
                <a:spcPts val="0"/>
              </a:spcAft>
              <a:buSzPts val="1058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827"/>
              </a:spcBef>
              <a:spcAft>
                <a:spcPts val="0"/>
              </a:spcAft>
              <a:buSzPts val="926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827"/>
              </a:spcBef>
              <a:spcAft>
                <a:spcPts val="0"/>
              </a:spcAft>
              <a:buSzPts val="79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827"/>
              </a:spcBef>
              <a:spcAft>
                <a:spcPts val="0"/>
              </a:spcAft>
              <a:buSzPts val="79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827"/>
              </a:spcBef>
              <a:spcAft>
                <a:spcPts val="0"/>
              </a:spcAft>
              <a:buSzPts val="79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827"/>
              </a:spcBef>
              <a:spcAft>
                <a:spcPts val="0"/>
              </a:spcAft>
              <a:buSzPts val="79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827"/>
              </a:spcBef>
              <a:spcAft>
                <a:spcPts val="0"/>
              </a:spcAft>
              <a:buSzPts val="79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827"/>
              </a:spcBef>
              <a:spcAft>
                <a:spcPts val="0"/>
              </a:spcAft>
              <a:buSzPts val="794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dt" idx="10"/>
          </p:nvPr>
        </p:nvSpPr>
        <p:spPr>
          <a:xfrm>
            <a:off x="4468722" y="9418654"/>
            <a:ext cx="5655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ftr" idx="11"/>
          </p:nvPr>
        </p:nvSpPr>
        <p:spPr>
          <a:xfrm>
            <a:off x="503978" y="9418654"/>
            <a:ext cx="3821979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sldNum" idx="12"/>
          </p:nvPr>
        </p:nvSpPr>
        <p:spPr>
          <a:xfrm>
            <a:off x="5328047" y="9418654"/>
            <a:ext cx="42381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 txBox="1">
            <a:spLocks noGrp="1"/>
          </p:cNvSpPr>
          <p:nvPr>
            <p:ph type="title"/>
          </p:nvPr>
        </p:nvSpPr>
        <p:spPr>
          <a:xfrm>
            <a:off x="503978" y="950383"/>
            <a:ext cx="5247884" cy="2059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976"/>
              <a:buFont typeface="Trebuchet MS"/>
              <a:buNone/>
              <a:defRPr sz="2976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body" idx="1"/>
          </p:nvPr>
        </p:nvSpPr>
        <p:spPr>
          <a:xfrm>
            <a:off x="503978" y="3368421"/>
            <a:ext cx="5247884" cy="605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dt" idx="10"/>
          </p:nvPr>
        </p:nvSpPr>
        <p:spPr>
          <a:xfrm>
            <a:off x="4468722" y="9418654"/>
            <a:ext cx="5655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ftr" idx="11"/>
          </p:nvPr>
        </p:nvSpPr>
        <p:spPr>
          <a:xfrm>
            <a:off x="503978" y="9418654"/>
            <a:ext cx="3821979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sldNum" idx="12"/>
          </p:nvPr>
        </p:nvSpPr>
        <p:spPr>
          <a:xfrm>
            <a:off x="5328047" y="9418654"/>
            <a:ext cx="42381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>
            <a:spLocks noGrp="1"/>
          </p:cNvSpPr>
          <p:nvPr>
            <p:ph type="title"/>
          </p:nvPr>
        </p:nvSpPr>
        <p:spPr>
          <a:xfrm>
            <a:off x="503977" y="4210729"/>
            <a:ext cx="5247885" cy="2847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7"/>
              <a:buFont typeface="Trebuchet MS"/>
              <a:buNone/>
              <a:defRPr sz="3307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1"/>
          </p:nvPr>
        </p:nvSpPr>
        <p:spPr>
          <a:xfrm>
            <a:off x="503977" y="7058417"/>
            <a:ext cx="5247885" cy="1341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827"/>
              </a:spcBef>
              <a:spcAft>
                <a:spcPts val="0"/>
              </a:spcAft>
              <a:buSzPts val="1322"/>
              <a:buNone/>
              <a:defRPr sz="1653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827"/>
              </a:spcBef>
              <a:spcAft>
                <a:spcPts val="0"/>
              </a:spcAft>
              <a:buSzPts val="1190"/>
              <a:buNone/>
              <a:defRPr sz="1488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827"/>
              </a:spcBef>
              <a:spcAft>
                <a:spcPts val="0"/>
              </a:spcAft>
              <a:buSzPts val="1058"/>
              <a:buNone/>
              <a:defRPr sz="1323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dt" idx="10"/>
          </p:nvPr>
        </p:nvSpPr>
        <p:spPr>
          <a:xfrm>
            <a:off x="4468722" y="9418654"/>
            <a:ext cx="5655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503978" y="9418654"/>
            <a:ext cx="3821979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5328047" y="9418654"/>
            <a:ext cx="42381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>
            <a:spLocks noGrp="1"/>
          </p:cNvSpPr>
          <p:nvPr>
            <p:ph type="title"/>
          </p:nvPr>
        </p:nvSpPr>
        <p:spPr>
          <a:xfrm>
            <a:off x="503979" y="950383"/>
            <a:ext cx="5247884" cy="2059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body" idx="1"/>
          </p:nvPr>
        </p:nvSpPr>
        <p:spPr>
          <a:xfrm>
            <a:off x="503979" y="3368418"/>
            <a:ext cx="2553051" cy="6050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4190" algn="l">
              <a:spcBef>
                <a:spcPts val="827"/>
              </a:spcBef>
              <a:spcAft>
                <a:spcPts val="0"/>
              </a:spcAft>
              <a:buSzPts val="1190"/>
              <a:buChar char="►"/>
              <a:defRPr sz="1488"/>
            </a:lvl1pPr>
            <a:lvl2pPr marL="914400" lvl="1" indent="-295808" algn="l">
              <a:spcBef>
                <a:spcPts val="827"/>
              </a:spcBef>
              <a:spcAft>
                <a:spcPts val="0"/>
              </a:spcAft>
              <a:buSzPts val="1058"/>
              <a:buChar char="►"/>
              <a:defRPr sz="1323"/>
            </a:lvl2pPr>
            <a:lvl3pPr marL="1371600" lvl="2" indent="-287375" algn="l">
              <a:spcBef>
                <a:spcPts val="827"/>
              </a:spcBef>
              <a:spcAft>
                <a:spcPts val="0"/>
              </a:spcAft>
              <a:buSzPts val="926"/>
              <a:buChar char="►"/>
              <a:defRPr sz="1157"/>
            </a:lvl3pPr>
            <a:lvl4pPr marL="1828800" lvl="3" indent="-278993" algn="l">
              <a:spcBef>
                <a:spcPts val="827"/>
              </a:spcBef>
              <a:spcAft>
                <a:spcPts val="0"/>
              </a:spcAft>
              <a:buSzPts val="794"/>
              <a:buChar char="►"/>
              <a:defRPr sz="992"/>
            </a:lvl4pPr>
            <a:lvl5pPr marL="2286000" lvl="4" indent="-278993" algn="l">
              <a:spcBef>
                <a:spcPts val="827"/>
              </a:spcBef>
              <a:spcAft>
                <a:spcPts val="0"/>
              </a:spcAft>
              <a:buSzPts val="794"/>
              <a:buChar char="►"/>
              <a:defRPr sz="992"/>
            </a:lvl5pPr>
            <a:lvl6pPr marL="2743200" lvl="5" indent="-278993" algn="l">
              <a:spcBef>
                <a:spcPts val="827"/>
              </a:spcBef>
              <a:spcAft>
                <a:spcPts val="0"/>
              </a:spcAft>
              <a:buSzPts val="794"/>
              <a:buChar char="►"/>
              <a:defRPr sz="992"/>
            </a:lvl6pPr>
            <a:lvl7pPr marL="3200400" lvl="6" indent="-278993" algn="l">
              <a:spcBef>
                <a:spcPts val="827"/>
              </a:spcBef>
              <a:spcAft>
                <a:spcPts val="0"/>
              </a:spcAft>
              <a:buSzPts val="794"/>
              <a:buChar char="►"/>
              <a:defRPr sz="992"/>
            </a:lvl7pPr>
            <a:lvl8pPr marL="3657600" lvl="7" indent="-278993" algn="l">
              <a:spcBef>
                <a:spcPts val="827"/>
              </a:spcBef>
              <a:spcAft>
                <a:spcPts val="0"/>
              </a:spcAft>
              <a:buSzPts val="794"/>
              <a:buChar char="►"/>
              <a:defRPr sz="992"/>
            </a:lvl8pPr>
            <a:lvl9pPr marL="4114800" lvl="8" indent="-278993" algn="l">
              <a:spcBef>
                <a:spcPts val="827"/>
              </a:spcBef>
              <a:spcAft>
                <a:spcPts val="0"/>
              </a:spcAft>
              <a:buSzPts val="794"/>
              <a:buChar char="►"/>
              <a:defRPr sz="992"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body" idx="2"/>
          </p:nvPr>
        </p:nvSpPr>
        <p:spPr>
          <a:xfrm>
            <a:off x="3198811" y="3368421"/>
            <a:ext cx="2553052" cy="605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4190" algn="l">
              <a:spcBef>
                <a:spcPts val="827"/>
              </a:spcBef>
              <a:spcAft>
                <a:spcPts val="0"/>
              </a:spcAft>
              <a:buSzPts val="1190"/>
              <a:buChar char="►"/>
              <a:defRPr sz="1488"/>
            </a:lvl1pPr>
            <a:lvl2pPr marL="914400" lvl="1" indent="-295808" algn="l">
              <a:spcBef>
                <a:spcPts val="827"/>
              </a:spcBef>
              <a:spcAft>
                <a:spcPts val="0"/>
              </a:spcAft>
              <a:buSzPts val="1058"/>
              <a:buChar char="►"/>
              <a:defRPr sz="1323"/>
            </a:lvl2pPr>
            <a:lvl3pPr marL="1371600" lvl="2" indent="-287375" algn="l">
              <a:spcBef>
                <a:spcPts val="827"/>
              </a:spcBef>
              <a:spcAft>
                <a:spcPts val="0"/>
              </a:spcAft>
              <a:buSzPts val="926"/>
              <a:buChar char="►"/>
              <a:defRPr sz="1157"/>
            </a:lvl3pPr>
            <a:lvl4pPr marL="1828800" lvl="3" indent="-278993" algn="l">
              <a:spcBef>
                <a:spcPts val="827"/>
              </a:spcBef>
              <a:spcAft>
                <a:spcPts val="0"/>
              </a:spcAft>
              <a:buSzPts val="794"/>
              <a:buChar char="►"/>
              <a:defRPr sz="992"/>
            </a:lvl4pPr>
            <a:lvl5pPr marL="2286000" lvl="4" indent="-278993" algn="l">
              <a:spcBef>
                <a:spcPts val="827"/>
              </a:spcBef>
              <a:spcAft>
                <a:spcPts val="0"/>
              </a:spcAft>
              <a:buSzPts val="794"/>
              <a:buChar char="►"/>
              <a:defRPr sz="992"/>
            </a:lvl5pPr>
            <a:lvl6pPr marL="2743200" lvl="5" indent="-278993" algn="l">
              <a:spcBef>
                <a:spcPts val="827"/>
              </a:spcBef>
              <a:spcAft>
                <a:spcPts val="0"/>
              </a:spcAft>
              <a:buSzPts val="794"/>
              <a:buChar char="►"/>
              <a:defRPr sz="992"/>
            </a:lvl6pPr>
            <a:lvl7pPr marL="3200400" lvl="6" indent="-278993" algn="l">
              <a:spcBef>
                <a:spcPts val="827"/>
              </a:spcBef>
              <a:spcAft>
                <a:spcPts val="0"/>
              </a:spcAft>
              <a:buSzPts val="794"/>
              <a:buChar char="►"/>
              <a:defRPr sz="992"/>
            </a:lvl7pPr>
            <a:lvl8pPr marL="3657600" lvl="7" indent="-278993" algn="l">
              <a:spcBef>
                <a:spcPts val="827"/>
              </a:spcBef>
              <a:spcAft>
                <a:spcPts val="0"/>
              </a:spcAft>
              <a:buSzPts val="794"/>
              <a:buChar char="►"/>
              <a:defRPr sz="992"/>
            </a:lvl8pPr>
            <a:lvl9pPr marL="4114800" lvl="8" indent="-278993" algn="l">
              <a:spcBef>
                <a:spcPts val="827"/>
              </a:spcBef>
              <a:spcAft>
                <a:spcPts val="0"/>
              </a:spcAft>
              <a:buSzPts val="794"/>
              <a:buChar char="►"/>
              <a:defRPr sz="992"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dt" idx="10"/>
          </p:nvPr>
        </p:nvSpPr>
        <p:spPr>
          <a:xfrm>
            <a:off x="4468722" y="9418654"/>
            <a:ext cx="5655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ftr" idx="11"/>
          </p:nvPr>
        </p:nvSpPr>
        <p:spPr>
          <a:xfrm>
            <a:off x="503978" y="9418654"/>
            <a:ext cx="3821979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sldNum" idx="12"/>
          </p:nvPr>
        </p:nvSpPr>
        <p:spPr>
          <a:xfrm>
            <a:off x="5328047" y="9418654"/>
            <a:ext cx="42381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title"/>
          </p:nvPr>
        </p:nvSpPr>
        <p:spPr>
          <a:xfrm>
            <a:off x="503978" y="950383"/>
            <a:ext cx="5247884" cy="2059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976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body" idx="1"/>
          </p:nvPr>
        </p:nvSpPr>
        <p:spPr>
          <a:xfrm>
            <a:off x="503978" y="3369032"/>
            <a:ext cx="2555170" cy="898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827"/>
              </a:spcBef>
              <a:spcAft>
                <a:spcPts val="0"/>
              </a:spcAft>
              <a:buSzPts val="1587"/>
              <a:buNone/>
              <a:defRPr sz="1984" b="0"/>
            </a:lvl1pPr>
            <a:lvl2pPr marL="914400" lvl="1" indent="-228600" algn="l">
              <a:spcBef>
                <a:spcPts val="827"/>
              </a:spcBef>
              <a:spcAft>
                <a:spcPts val="0"/>
              </a:spcAft>
              <a:buSzPts val="1322"/>
              <a:buNone/>
              <a:defRPr sz="1653" b="1"/>
            </a:lvl2pPr>
            <a:lvl3pPr marL="1371600" lvl="2" indent="-228600" algn="l">
              <a:spcBef>
                <a:spcPts val="827"/>
              </a:spcBef>
              <a:spcAft>
                <a:spcPts val="0"/>
              </a:spcAft>
              <a:buSzPts val="1190"/>
              <a:buNone/>
              <a:defRPr sz="1488" b="1"/>
            </a:lvl3pPr>
            <a:lvl4pPr marL="1828800" lvl="3" indent="-228600" algn="l">
              <a:spcBef>
                <a:spcPts val="827"/>
              </a:spcBef>
              <a:spcAft>
                <a:spcPts val="0"/>
              </a:spcAft>
              <a:buSzPts val="1058"/>
              <a:buNone/>
              <a:defRPr sz="1323" b="1"/>
            </a:lvl4pPr>
            <a:lvl5pPr marL="2286000" lvl="4" indent="-228600" algn="l">
              <a:spcBef>
                <a:spcPts val="827"/>
              </a:spcBef>
              <a:spcAft>
                <a:spcPts val="0"/>
              </a:spcAft>
              <a:buSzPts val="1058"/>
              <a:buNone/>
              <a:defRPr sz="1323" b="1"/>
            </a:lvl5pPr>
            <a:lvl6pPr marL="2743200" lvl="5" indent="-228600" algn="l">
              <a:spcBef>
                <a:spcPts val="827"/>
              </a:spcBef>
              <a:spcAft>
                <a:spcPts val="0"/>
              </a:spcAft>
              <a:buSzPts val="1058"/>
              <a:buNone/>
              <a:defRPr sz="1323" b="1"/>
            </a:lvl6pPr>
            <a:lvl7pPr marL="3200400" lvl="6" indent="-228600" algn="l">
              <a:spcBef>
                <a:spcPts val="827"/>
              </a:spcBef>
              <a:spcAft>
                <a:spcPts val="0"/>
              </a:spcAft>
              <a:buSzPts val="1058"/>
              <a:buNone/>
              <a:defRPr sz="1323" b="1"/>
            </a:lvl7pPr>
            <a:lvl8pPr marL="3657600" lvl="7" indent="-228600" algn="l">
              <a:spcBef>
                <a:spcPts val="827"/>
              </a:spcBef>
              <a:spcAft>
                <a:spcPts val="0"/>
              </a:spcAft>
              <a:buSzPts val="1058"/>
              <a:buNone/>
              <a:defRPr sz="1323" b="1"/>
            </a:lvl8pPr>
            <a:lvl9pPr marL="4114800" lvl="8" indent="-228600" algn="l">
              <a:spcBef>
                <a:spcPts val="827"/>
              </a:spcBef>
              <a:spcAft>
                <a:spcPts val="0"/>
              </a:spcAft>
              <a:buSzPts val="1058"/>
              <a:buNone/>
              <a:defRPr sz="1323" b="1"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body" idx="2"/>
          </p:nvPr>
        </p:nvSpPr>
        <p:spPr>
          <a:xfrm>
            <a:off x="503978" y="4267444"/>
            <a:ext cx="2555170" cy="5151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body" idx="3"/>
          </p:nvPr>
        </p:nvSpPr>
        <p:spPr>
          <a:xfrm>
            <a:off x="3196691" y="3369032"/>
            <a:ext cx="2555170" cy="898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827"/>
              </a:spcBef>
              <a:spcAft>
                <a:spcPts val="0"/>
              </a:spcAft>
              <a:buSzPts val="1587"/>
              <a:buNone/>
              <a:defRPr sz="1984" b="0"/>
            </a:lvl1pPr>
            <a:lvl2pPr marL="914400" lvl="1" indent="-228600" algn="l">
              <a:spcBef>
                <a:spcPts val="827"/>
              </a:spcBef>
              <a:spcAft>
                <a:spcPts val="0"/>
              </a:spcAft>
              <a:buSzPts val="1322"/>
              <a:buNone/>
              <a:defRPr sz="1653" b="1"/>
            </a:lvl2pPr>
            <a:lvl3pPr marL="1371600" lvl="2" indent="-228600" algn="l">
              <a:spcBef>
                <a:spcPts val="827"/>
              </a:spcBef>
              <a:spcAft>
                <a:spcPts val="0"/>
              </a:spcAft>
              <a:buSzPts val="1190"/>
              <a:buNone/>
              <a:defRPr sz="1488" b="1"/>
            </a:lvl3pPr>
            <a:lvl4pPr marL="1828800" lvl="3" indent="-228600" algn="l">
              <a:spcBef>
                <a:spcPts val="827"/>
              </a:spcBef>
              <a:spcAft>
                <a:spcPts val="0"/>
              </a:spcAft>
              <a:buSzPts val="1058"/>
              <a:buNone/>
              <a:defRPr sz="1323" b="1"/>
            </a:lvl4pPr>
            <a:lvl5pPr marL="2286000" lvl="4" indent="-228600" algn="l">
              <a:spcBef>
                <a:spcPts val="827"/>
              </a:spcBef>
              <a:spcAft>
                <a:spcPts val="0"/>
              </a:spcAft>
              <a:buSzPts val="1058"/>
              <a:buNone/>
              <a:defRPr sz="1323" b="1"/>
            </a:lvl5pPr>
            <a:lvl6pPr marL="2743200" lvl="5" indent="-228600" algn="l">
              <a:spcBef>
                <a:spcPts val="827"/>
              </a:spcBef>
              <a:spcAft>
                <a:spcPts val="0"/>
              </a:spcAft>
              <a:buSzPts val="1058"/>
              <a:buNone/>
              <a:defRPr sz="1323" b="1"/>
            </a:lvl6pPr>
            <a:lvl7pPr marL="3200400" lvl="6" indent="-228600" algn="l">
              <a:spcBef>
                <a:spcPts val="827"/>
              </a:spcBef>
              <a:spcAft>
                <a:spcPts val="0"/>
              </a:spcAft>
              <a:buSzPts val="1058"/>
              <a:buNone/>
              <a:defRPr sz="1323" b="1"/>
            </a:lvl7pPr>
            <a:lvl8pPr marL="3657600" lvl="7" indent="-228600" algn="l">
              <a:spcBef>
                <a:spcPts val="827"/>
              </a:spcBef>
              <a:spcAft>
                <a:spcPts val="0"/>
              </a:spcAft>
              <a:buSzPts val="1058"/>
              <a:buNone/>
              <a:defRPr sz="1323" b="1"/>
            </a:lvl8pPr>
            <a:lvl9pPr marL="4114800" lvl="8" indent="-228600" algn="l">
              <a:spcBef>
                <a:spcPts val="827"/>
              </a:spcBef>
              <a:spcAft>
                <a:spcPts val="0"/>
              </a:spcAft>
              <a:buSzPts val="1058"/>
              <a:buNone/>
              <a:defRPr sz="1323" b="1"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body" idx="4"/>
          </p:nvPr>
        </p:nvSpPr>
        <p:spPr>
          <a:xfrm>
            <a:off x="3196691" y="4267444"/>
            <a:ext cx="2555170" cy="5151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dt" idx="10"/>
          </p:nvPr>
        </p:nvSpPr>
        <p:spPr>
          <a:xfrm>
            <a:off x="4468722" y="9418654"/>
            <a:ext cx="5655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503978" y="9418654"/>
            <a:ext cx="3821979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sldNum" idx="12"/>
          </p:nvPr>
        </p:nvSpPr>
        <p:spPr>
          <a:xfrm>
            <a:off x="5328047" y="9418654"/>
            <a:ext cx="42381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 txBox="1">
            <a:spLocks noGrp="1"/>
          </p:cNvSpPr>
          <p:nvPr>
            <p:ph type="title"/>
          </p:nvPr>
        </p:nvSpPr>
        <p:spPr>
          <a:xfrm>
            <a:off x="503978" y="950383"/>
            <a:ext cx="5247884" cy="2059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dt" idx="10"/>
          </p:nvPr>
        </p:nvSpPr>
        <p:spPr>
          <a:xfrm>
            <a:off x="4468722" y="9418654"/>
            <a:ext cx="5655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ftr" idx="11"/>
          </p:nvPr>
        </p:nvSpPr>
        <p:spPr>
          <a:xfrm>
            <a:off x="503978" y="9418654"/>
            <a:ext cx="3821979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sldNum" idx="12"/>
          </p:nvPr>
        </p:nvSpPr>
        <p:spPr>
          <a:xfrm>
            <a:off x="5328047" y="9418654"/>
            <a:ext cx="42381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503978" y="2336365"/>
            <a:ext cx="2306744" cy="1993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53"/>
              <a:buFont typeface="Trebuchet MS"/>
              <a:buNone/>
              <a:defRPr sz="1653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body" idx="1"/>
          </p:nvPr>
        </p:nvSpPr>
        <p:spPr>
          <a:xfrm>
            <a:off x="2952502" y="802783"/>
            <a:ext cx="2799359" cy="8615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827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body" idx="2"/>
          </p:nvPr>
        </p:nvSpPr>
        <p:spPr>
          <a:xfrm>
            <a:off x="503978" y="4329529"/>
            <a:ext cx="2306744" cy="4029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827"/>
              </a:spcBef>
              <a:spcAft>
                <a:spcPts val="0"/>
              </a:spcAft>
              <a:buSzPts val="926"/>
              <a:buNone/>
              <a:defRPr sz="1157"/>
            </a:lvl1pPr>
            <a:lvl2pPr marL="914400" lvl="1" indent="-228600" algn="l">
              <a:spcBef>
                <a:spcPts val="827"/>
              </a:spcBef>
              <a:spcAft>
                <a:spcPts val="0"/>
              </a:spcAft>
              <a:buSzPts val="694"/>
              <a:buNone/>
              <a:defRPr sz="868"/>
            </a:lvl2pPr>
            <a:lvl3pPr marL="1371600" lvl="2" indent="-228600" algn="l">
              <a:spcBef>
                <a:spcPts val="827"/>
              </a:spcBef>
              <a:spcAft>
                <a:spcPts val="0"/>
              </a:spcAft>
              <a:buSzPts val="595"/>
              <a:buNone/>
              <a:defRPr sz="744"/>
            </a:lvl3pPr>
            <a:lvl4pPr marL="1828800" lvl="3" indent="-228600" algn="l">
              <a:spcBef>
                <a:spcPts val="827"/>
              </a:spcBef>
              <a:spcAft>
                <a:spcPts val="0"/>
              </a:spcAft>
              <a:buSzPts val="496"/>
              <a:buNone/>
              <a:defRPr sz="620"/>
            </a:lvl4pPr>
            <a:lvl5pPr marL="2286000" lvl="4" indent="-228600" algn="l">
              <a:spcBef>
                <a:spcPts val="827"/>
              </a:spcBef>
              <a:spcAft>
                <a:spcPts val="0"/>
              </a:spcAft>
              <a:buSzPts val="496"/>
              <a:buNone/>
              <a:defRPr sz="620"/>
            </a:lvl5pPr>
            <a:lvl6pPr marL="2743200" lvl="5" indent="-228600" algn="l">
              <a:spcBef>
                <a:spcPts val="827"/>
              </a:spcBef>
              <a:spcAft>
                <a:spcPts val="0"/>
              </a:spcAft>
              <a:buSzPts val="496"/>
              <a:buNone/>
              <a:defRPr sz="620"/>
            </a:lvl6pPr>
            <a:lvl7pPr marL="3200400" lvl="6" indent="-228600" algn="l">
              <a:spcBef>
                <a:spcPts val="827"/>
              </a:spcBef>
              <a:spcAft>
                <a:spcPts val="0"/>
              </a:spcAft>
              <a:buSzPts val="496"/>
              <a:buNone/>
              <a:defRPr sz="620"/>
            </a:lvl7pPr>
            <a:lvl8pPr marL="3657600" lvl="7" indent="-228600" algn="l">
              <a:spcBef>
                <a:spcPts val="827"/>
              </a:spcBef>
              <a:spcAft>
                <a:spcPts val="0"/>
              </a:spcAft>
              <a:buSzPts val="496"/>
              <a:buNone/>
              <a:defRPr sz="620"/>
            </a:lvl8pPr>
            <a:lvl9pPr marL="4114800" lvl="8" indent="-228600" algn="l">
              <a:spcBef>
                <a:spcPts val="827"/>
              </a:spcBef>
              <a:spcAft>
                <a:spcPts val="0"/>
              </a:spcAft>
              <a:buSzPts val="496"/>
              <a:buNone/>
              <a:defRPr sz="620"/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dt" idx="10"/>
          </p:nvPr>
        </p:nvSpPr>
        <p:spPr>
          <a:xfrm>
            <a:off x="4468722" y="9418654"/>
            <a:ext cx="5655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ftr" idx="11"/>
          </p:nvPr>
        </p:nvSpPr>
        <p:spPr>
          <a:xfrm>
            <a:off x="503978" y="9418654"/>
            <a:ext cx="3821979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sldNum" idx="12"/>
          </p:nvPr>
        </p:nvSpPr>
        <p:spPr>
          <a:xfrm>
            <a:off x="5328047" y="9418654"/>
            <a:ext cx="42381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>
            <a:spLocks noGrp="1"/>
          </p:cNvSpPr>
          <p:nvPr>
            <p:ph type="title"/>
          </p:nvPr>
        </p:nvSpPr>
        <p:spPr>
          <a:xfrm>
            <a:off x="503978" y="7484269"/>
            <a:ext cx="5247884" cy="883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84"/>
              <a:buFont typeface="Trebuchet MS"/>
              <a:buNone/>
              <a:defRPr sz="1984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1"/>
          <p:cNvSpPr>
            <a:spLocks noGrp="1"/>
          </p:cNvSpPr>
          <p:nvPr>
            <p:ph type="pic" idx="2"/>
          </p:nvPr>
        </p:nvSpPr>
        <p:spPr>
          <a:xfrm>
            <a:off x="503978" y="950384"/>
            <a:ext cx="5247884" cy="5995581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1"/>
          <p:cNvSpPr txBox="1">
            <a:spLocks noGrp="1"/>
          </p:cNvSpPr>
          <p:nvPr>
            <p:ph type="body" idx="1"/>
          </p:nvPr>
        </p:nvSpPr>
        <p:spPr>
          <a:xfrm>
            <a:off x="503978" y="8367830"/>
            <a:ext cx="5247884" cy="1050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827"/>
              </a:spcBef>
              <a:spcAft>
                <a:spcPts val="0"/>
              </a:spcAft>
              <a:buSzPts val="794"/>
              <a:buNone/>
              <a:defRPr sz="992"/>
            </a:lvl1pPr>
            <a:lvl2pPr marL="914400" lvl="1" indent="-228600" algn="l">
              <a:spcBef>
                <a:spcPts val="827"/>
              </a:spcBef>
              <a:spcAft>
                <a:spcPts val="0"/>
              </a:spcAft>
              <a:buSzPts val="794"/>
              <a:buNone/>
              <a:defRPr sz="992"/>
            </a:lvl2pPr>
            <a:lvl3pPr marL="1371600" lvl="2" indent="-228600" algn="l">
              <a:spcBef>
                <a:spcPts val="827"/>
              </a:spcBef>
              <a:spcAft>
                <a:spcPts val="0"/>
              </a:spcAft>
              <a:buSzPts val="662"/>
              <a:buNone/>
              <a:defRPr sz="827"/>
            </a:lvl3pPr>
            <a:lvl4pPr marL="1828800" lvl="3" indent="-228600" algn="l">
              <a:spcBef>
                <a:spcPts val="827"/>
              </a:spcBef>
              <a:spcAft>
                <a:spcPts val="0"/>
              </a:spcAft>
              <a:buSzPts val="595"/>
              <a:buNone/>
              <a:defRPr sz="744"/>
            </a:lvl4pPr>
            <a:lvl5pPr marL="2286000" lvl="4" indent="-228600" algn="l">
              <a:spcBef>
                <a:spcPts val="827"/>
              </a:spcBef>
              <a:spcAft>
                <a:spcPts val="0"/>
              </a:spcAft>
              <a:buSzPts val="595"/>
              <a:buNone/>
              <a:defRPr sz="744"/>
            </a:lvl5pPr>
            <a:lvl6pPr marL="2743200" lvl="5" indent="-228600" algn="l">
              <a:spcBef>
                <a:spcPts val="827"/>
              </a:spcBef>
              <a:spcAft>
                <a:spcPts val="0"/>
              </a:spcAft>
              <a:buSzPts val="595"/>
              <a:buNone/>
              <a:defRPr sz="744"/>
            </a:lvl6pPr>
            <a:lvl7pPr marL="3200400" lvl="6" indent="-228600" algn="l">
              <a:spcBef>
                <a:spcPts val="827"/>
              </a:spcBef>
              <a:spcAft>
                <a:spcPts val="0"/>
              </a:spcAft>
              <a:buSzPts val="595"/>
              <a:buNone/>
              <a:defRPr sz="744"/>
            </a:lvl7pPr>
            <a:lvl8pPr marL="3657600" lvl="7" indent="-228600" algn="l">
              <a:spcBef>
                <a:spcPts val="827"/>
              </a:spcBef>
              <a:spcAft>
                <a:spcPts val="0"/>
              </a:spcAft>
              <a:buSzPts val="595"/>
              <a:buNone/>
              <a:defRPr sz="744"/>
            </a:lvl8pPr>
            <a:lvl9pPr marL="4114800" lvl="8" indent="-228600" algn="l">
              <a:spcBef>
                <a:spcPts val="827"/>
              </a:spcBef>
              <a:spcAft>
                <a:spcPts val="0"/>
              </a:spcAft>
              <a:buSzPts val="595"/>
              <a:buNone/>
              <a:defRPr sz="744"/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dt" idx="10"/>
          </p:nvPr>
        </p:nvSpPr>
        <p:spPr>
          <a:xfrm>
            <a:off x="4468722" y="9418654"/>
            <a:ext cx="5655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ftr" idx="11"/>
          </p:nvPr>
        </p:nvSpPr>
        <p:spPr>
          <a:xfrm>
            <a:off x="503978" y="9418654"/>
            <a:ext cx="3821979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sldNum" idx="12"/>
          </p:nvPr>
        </p:nvSpPr>
        <p:spPr>
          <a:xfrm>
            <a:off x="5328047" y="9418654"/>
            <a:ext cx="42381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2"/>
          <p:cNvGrpSpPr/>
          <p:nvPr/>
        </p:nvGrpSpPr>
        <p:grpSpPr>
          <a:xfrm>
            <a:off x="-7000" y="-13201"/>
            <a:ext cx="7582259" cy="10718215"/>
            <a:chOff x="-8467" y="-8468"/>
            <a:chExt cx="9171317" cy="6874935"/>
          </a:xfrm>
        </p:grpSpPr>
        <p:sp>
          <p:nvSpPr>
            <p:cNvPr id="7" name="Google Shape;7;p2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 extrusionOk="0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6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" name="Google Shape;8;p2"/>
            <p:cNvCxnSpPr/>
            <p:nvPr/>
          </p:nvCxnSpPr>
          <p:spPr>
            <a:xfrm rot="10800000" flipH="1">
              <a:off x="5130830" y="4175605"/>
              <a:ext cx="4022475" cy="2682396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" name="Google Shape;9;p2"/>
            <p:cNvCxnSpPr/>
            <p:nvPr/>
          </p:nvCxnSpPr>
          <p:spPr>
            <a:xfrm>
              <a:off x="7042707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0" name="Google Shape;10;p2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 extrusionOk="0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 extrusionOk="0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 extrusionOk="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 extrusionOk="0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14" name="Google Shape;14;p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 extrusionOk="0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 extrusionOk="0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1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 extrusionOk="0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2"/>
          <p:cNvSpPr txBox="1">
            <a:spLocks noGrp="1"/>
          </p:cNvSpPr>
          <p:nvPr>
            <p:ph type="title"/>
          </p:nvPr>
        </p:nvSpPr>
        <p:spPr>
          <a:xfrm>
            <a:off x="503978" y="950383"/>
            <a:ext cx="5247884" cy="2059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976"/>
              <a:buFont typeface="Trebuchet MS"/>
              <a:buNone/>
              <a:defRPr sz="2976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1"/>
          </p:nvPr>
        </p:nvSpPr>
        <p:spPr>
          <a:xfrm>
            <a:off x="503978" y="3368421"/>
            <a:ext cx="5247884" cy="605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04190" algn="l" rtl="0">
              <a:spcBef>
                <a:spcPts val="827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►"/>
              <a:defRPr sz="1488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95808" algn="l" rtl="0">
              <a:spcBef>
                <a:spcPts val="827"/>
              </a:spcBef>
              <a:spcAft>
                <a:spcPts val="0"/>
              </a:spcAft>
              <a:buClr>
                <a:schemeClr val="accent1"/>
              </a:buClr>
              <a:buSzPts val="1058"/>
              <a:buFont typeface="Noto Sans Symbols"/>
              <a:buChar char="►"/>
              <a:defRPr sz="1323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87375" algn="l" rtl="0">
              <a:spcBef>
                <a:spcPts val="827"/>
              </a:spcBef>
              <a:spcAft>
                <a:spcPts val="0"/>
              </a:spcAft>
              <a:buClr>
                <a:schemeClr val="accent1"/>
              </a:buClr>
              <a:buSzPts val="926"/>
              <a:buFont typeface="Noto Sans Symbols"/>
              <a:buChar char="►"/>
              <a:defRPr sz="1157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78993" algn="l" rtl="0">
              <a:spcBef>
                <a:spcPts val="827"/>
              </a:spcBef>
              <a:spcAft>
                <a:spcPts val="0"/>
              </a:spcAft>
              <a:buClr>
                <a:schemeClr val="accent1"/>
              </a:buClr>
              <a:buSzPts val="794"/>
              <a:buFont typeface="Noto Sans Symbols"/>
              <a:buChar char="►"/>
              <a:defRPr sz="992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78993" algn="l" rtl="0">
              <a:spcBef>
                <a:spcPts val="827"/>
              </a:spcBef>
              <a:spcAft>
                <a:spcPts val="0"/>
              </a:spcAft>
              <a:buClr>
                <a:schemeClr val="accent1"/>
              </a:buClr>
              <a:buSzPts val="794"/>
              <a:buFont typeface="Noto Sans Symbols"/>
              <a:buChar char="►"/>
              <a:defRPr sz="992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78993" algn="l" rtl="0">
              <a:spcBef>
                <a:spcPts val="827"/>
              </a:spcBef>
              <a:spcAft>
                <a:spcPts val="0"/>
              </a:spcAft>
              <a:buClr>
                <a:schemeClr val="accent1"/>
              </a:buClr>
              <a:buSzPts val="794"/>
              <a:buFont typeface="Noto Sans Symbols"/>
              <a:buChar char="►"/>
              <a:defRPr sz="992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78993" algn="l" rtl="0">
              <a:spcBef>
                <a:spcPts val="827"/>
              </a:spcBef>
              <a:spcAft>
                <a:spcPts val="0"/>
              </a:spcAft>
              <a:buClr>
                <a:schemeClr val="accent1"/>
              </a:buClr>
              <a:buSzPts val="794"/>
              <a:buFont typeface="Noto Sans Symbols"/>
              <a:buChar char="►"/>
              <a:defRPr sz="992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78993" algn="l" rtl="0">
              <a:spcBef>
                <a:spcPts val="827"/>
              </a:spcBef>
              <a:spcAft>
                <a:spcPts val="0"/>
              </a:spcAft>
              <a:buClr>
                <a:schemeClr val="accent1"/>
              </a:buClr>
              <a:buSzPts val="794"/>
              <a:buFont typeface="Noto Sans Symbols"/>
              <a:buChar char="►"/>
              <a:defRPr sz="992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78993" algn="l" rtl="0">
              <a:spcBef>
                <a:spcPts val="827"/>
              </a:spcBef>
              <a:spcAft>
                <a:spcPts val="0"/>
              </a:spcAft>
              <a:buClr>
                <a:schemeClr val="accent1"/>
              </a:buClr>
              <a:buSzPts val="794"/>
              <a:buFont typeface="Noto Sans Symbols"/>
              <a:buChar char="►"/>
              <a:defRPr sz="992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dt" idx="10"/>
          </p:nvPr>
        </p:nvSpPr>
        <p:spPr>
          <a:xfrm>
            <a:off x="4468722" y="9418654"/>
            <a:ext cx="5655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744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>
            <a:off x="503978" y="9418654"/>
            <a:ext cx="3821979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44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5328047" y="9418654"/>
            <a:ext cx="42381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44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744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744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744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744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744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744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744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744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/>
        </p:nvSpPr>
        <p:spPr>
          <a:xfrm>
            <a:off x="161925" y="132275"/>
            <a:ext cx="5705400" cy="1323600"/>
          </a:xfrm>
          <a:prstGeom prst="rect">
            <a:avLst/>
          </a:prstGeom>
          <a:solidFill>
            <a:srgbClr val="BEEAF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i="0" u="none" strike="noStrike" cap="none">
                <a:solidFill>
                  <a:schemeClr val="dk1"/>
                </a:solidFill>
              </a:rPr>
              <a:t>DIFICULTADES PARA PONER EN MARCHA LA VIGILANCIA DE LAS INFECCIONES RESPIRATORIAS AGUDAS EN UN HOSPITAL DE TERCER NIVEL EN ESPAÑA</a:t>
            </a:r>
            <a:endParaRPr/>
          </a:p>
        </p:txBody>
      </p:sp>
      <p:sp>
        <p:nvSpPr>
          <p:cNvPr id="144" name="Google Shape;144;p1"/>
          <p:cNvSpPr txBox="1"/>
          <p:nvPr/>
        </p:nvSpPr>
        <p:spPr>
          <a:xfrm>
            <a:off x="2286000" y="1539600"/>
            <a:ext cx="5163000" cy="1200600"/>
          </a:xfrm>
          <a:prstGeom prst="rect">
            <a:avLst/>
          </a:prstGeom>
          <a:solidFill>
            <a:srgbClr val="D7F5EC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1" dirty="0">
                <a:solidFill>
                  <a:schemeClr val="dk1"/>
                </a:solidFill>
              </a:rPr>
              <a:t>Contexto y descripción del problema</a:t>
            </a:r>
            <a:r>
              <a:rPr lang="es-ES" sz="1200" dirty="0">
                <a:solidFill>
                  <a:schemeClr val="dk1"/>
                </a:solidFill>
              </a:rPr>
              <a:t>: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dirty="0">
                <a:solidFill>
                  <a:schemeClr val="dk1"/>
                </a:solidFill>
              </a:rPr>
              <a:t>Siguiendo las recomendaciones del ECDC y la OMS se estableció un sistema de vigilancia centinela de </a:t>
            </a:r>
            <a:r>
              <a:rPr lang="es-ES" sz="1200" dirty="0" err="1">
                <a:solidFill>
                  <a:schemeClr val="dk1"/>
                </a:solidFill>
              </a:rPr>
              <a:t>infección</a:t>
            </a:r>
            <a:r>
              <a:rPr lang="es-ES" sz="1200" dirty="0">
                <a:solidFill>
                  <a:schemeClr val="dk1"/>
                </a:solidFill>
              </a:rPr>
              <a:t> respiratoria aguda, basado en la experiencia del Sistema de Vigilancia de Gripe en </a:t>
            </a:r>
            <a:r>
              <a:rPr lang="es-ES" sz="1200" dirty="0" err="1">
                <a:solidFill>
                  <a:schemeClr val="dk1"/>
                </a:solidFill>
              </a:rPr>
              <a:t>España</a:t>
            </a:r>
            <a:r>
              <a:rPr lang="es-ES" sz="1200" dirty="0">
                <a:solidFill>
                  <a:schemeClr val="dk1"/>
                </a:solidFill>
              </a:rPr>
              <a:t>.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dirty="0">
                <a:solidFill>
                  <a:schemeClr val="dk1"/>
                </a:solidFill>
              </a:rPr>
              <a:t>Se inició en 2020-21 con 9 comunidades autónomas y 13 hospitales. 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dirty="0">
                <a:solidFill>
                  <a:schemeClr val="dk1"/>
                </a:solidFill>
              </a:rPr>
              <a:t>En Asturias se ha elegido el Hospital Universitario Central de Asturias.</a:t>
            </a:r>
            <a:endParaRPr sz="1200" dirty="0"/>
          </a:p>
        </p:txBody>
      </p:sp>
      <p:sp>
        <p:nvSpPr>
          <p:cNvPr id="145" name="Google Shape;145;p1"/>
          <p:cNvSpPr txBox="1"/>
          <p:nvPr/>
        </p:nvSpPr>
        <p:spPr>
          <a:xfrm>
            <a:off x="56925" y="2775950"/>
            <a:ext cx="7391700" cy="646500"/>
          </a:xfrm>
          <a:prstGeom prst="rect">
            <a:avLst/>
          </a:prstGeom>
          <a:solidFill>
            <a:srgbClr val="CCDCE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 </a:t>
            </a:r>
            <a:r>
              <a:rPr lang="es-ES" sz="1200" b="1">
                <a:solidFill>
                  <a:schemeClr val="dk1"/>
                </a:solidFill>
              </a:rPr>
              <a:t>Descripción y objetivo(s) de la intervención realizada:</a:t>
            </a:r>
            <a:r>
              <a:rPr lang="es-ES" sz="1200">
                <a:solidFill>
                  <a:schemeClr val="dk1"/>
                </a:solidFill>
              </a:rPr>
              <a:t> </a:t>
            </a:r>
            <a:endParaRPr sz="12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>
                <a:solidFill>
                  <a:schemeClr val="dk1"/>
                </a:solidFill>
              </a:rPr>
              <a:t> Análisis de los componentes del sistema de vigilancia aguda de las Infecciones respiratorias agudas, y evaluación de los cambios necesarios para poder implementarlo.</a:t>
            </a:r>
            <a:endParaRPr sz="1200"/>
          </a:p>
        </p:txBody>
      </p:sp>
      <p:sp>
        <p:nvSpPr>
          <p:cNvPr id="146" name="Google Shape;146;p1"/>
          <p:cNvSpPr txBox="1"/>
          <p:nvPr/>
        </p:nvSpPr>
        <p:spPr>
          <a:xfrm>
            <a:off x="56925" y="3458200"/>
            <a:ext cx="7391700" cy="7111200"/>
          </a:xfrm>
          <a:prstGeom prst="rect">
            <a:avLst/>
          </a:prstGeom>
          <a:solidFill>
            <a:srgbClr val="E9F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1" dirty="0">
                <a:solidFill>
                  <a:schemeClr val="dk1"/>
                </a:solidFill>
              </a:rPr>
              <a:t>Procedimiento e instrumentos desarrollados</a:t>
            </a:r>
            <a:r>
              <a:rPr lang="es-ES" sz="1200" dirty="0">
                <a:solidFill>
                  <a:schemeClr val="dk1"/>
                </a:solidFill>
              </a:rPr>
              <a:t>: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dirty="0">
                <a:solidFill>
                  <a:schemeClr val="dk1"/>
                </a:solidFill>
              </a:rPr>
              <a:t>El sistema de vigilancia de las IRAS tiene dos componentes: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dirty="0">
                <a:solidFill>
                  <a:schemeClr val="dk1"/>
                </a:solidFill>
              </a:rPr>
              <a:t>Componente </a:t>
            </a:r>
            <a:r>
              <a:rPr lang="es-ES" sz="1200" dirty="0" err="1">
                <a:solidFill>
                  <a:schemeClr val="dk1"/>
                </a:solidFill>
              </a:rPr>
              <a:t>sindrómico</a:t>
            </a:r>
            <a:r>
              <a:rPr lang="es-ES" sz="1200" dirty="0">
                <a:solidFill>
                  <a:schemeClr val="dk1"/>
                </a:solidFill>
              </a:rPr>
              <a:t>                                            Componente sistemático</a:t>
            </a: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dirty="0">
                <a:solidFill>
                  <a:schemeClr val="dk1"/>
                </a:solidFill>
              </a:rPr>
              <a:t>DIFICULTADES:</a:t>
            </a:r>
            <a:endParaRPr sz="1200" dirty="0">
              <a:solidFill>
                <a:schemeClr val="dk1"/>
              </a:solidFill>
            </a:endParaRP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s-ES" sz="1200" dirty="0">
                <a:solidFill>
                  <a:schemeClr val="dk1"/>
                </a:solidFill>
              </a:rPr>
              <a:t>Identificación de los casos:</a:t>
            </a:r>
            <a:endParaRPr sz="1200" dirty="0">
              <a:solidFill>
                <a:schemeClr val="dk1"/>
              </a:solidFill>
            </a:endParaRPr>
          </a:p>
          <a:p>
            <a:pPr marL="914400" marR="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s-ES" sz="1200" dirty="0">
                <a:solidFill>
                  <a:schemeClr val="dk1"/>
                </a:solidFill>
              </a:rPr>
              <a:t>458 ingresos semanales de media</a:t>
            </a:r>
            <a:endParaRPr sz="1200" dirty="0">
              <a:solidFill>
                <a:schemeClr val="dk1"/>
              </a:solidFill>
            </a:endParaRPr>
          </a:p>
          <a:p>
            <a:pPr marL="914400" marR="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s-ES" sz="1200" dirty="0">
                <a:solidFill>
                  <a:schemeClr val="dk1"/>
                </a:solidFill>
              </a:rPr>
              <a:t>Varios campos:</a:t>
            </a:r>
            <a:endParaRPr sz="1200" dirty="0">
              <a:solidFill>
                <a:schemeClr val="dk1"/>
              </a:solidFill>
            </a:endParaRPr>
          </a:p>
          <a:p>
            <a:pPr marL="1371600" marR="0" lvl="2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</a:pPr>
            <a:r>
              <a:rPr lang="es-ES" sz="1200" dirty="0">
                <a:solidFill>
                  <a:schemeClr val="dk1"/>
                </a:solidFill>
              </a:rPr>
              <a:t>Diagnóstico</a:t>
            </a:r>
            <a:endParaRPr sz="1200" dirty="0">
              <a:solidFill>
                <a:schemeClr val="dk1"/>
              </a:solidFill>
            </a:endParaRPr>
          </a:p>
          <a:p>
            <a:pPr marL="1371600" marR="0" lvl="2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</a:pPr>
            <a:r>
              <a:rPr lang="es-ES" sz="1200" dirty="0">
                <a:solidFill>
                  <a:schemeClr val="dk1"/>
                </a:solidFill>
              </a:rPr>
              <a:t>Motivo de ingreso</a:t>
            </a:r>
            <a:endParaRPr sz="1200" dirty="0">
              <a:solidFill>
                <a:schemeClr val="dk1"/>
              </a:solidFill>
            </a:endParaRPr>
          </a:p>
          <a:p>
            <a:pPr marL="1371600" marR="0" lvl="2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</a:pPr>
            <a:r>
              <a:rPr lang="es-ES" sz="1200" dirty="0">
                <a:solidFill>
                  <a:schemeClr val="dk1"/>
                </a:solidFill>
              </a:rPr>
              <a:t>Texto libre</a:t>
            </a:r>
            <a:endParaRPr sz="1200" dirty="0">
              <a:solidFill>
                <a:schemeClr val="dk1"/>
              </a:solidFill>
            </a:endParaRPr>
          </a:p>
          <a:p>
            <a:pPr marL="1371600" marR="0" lvl="2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</a:pPr>
            <a:r>
              <a:rPr lang="es-ES" sz="1200" dirty="0">
                <a:solidFill>
                  <a:schemeClr val="dk1"/>
                </a:solidFill>
              </a:rPr>
              <a:t>No homogeneidad</a:t>
            </a: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s-ES" sz="1200" dirty="0">
                <a:solidFill>
                  <a:schemeClr val="dk1"/>
                </a:solidFill>
              </a:rPr>
              <a:t>Recolección  de la información del componente sistemático:</a:t>
            </a: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dirty="0">
                <a:solidFill>
                  <a:schemeClr val="dk1"/>
                </a:solidFill>
              </a:rPr>
              <a:t>			Variables no codificadas en la historia electrónica.</a:t>
            </a: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dirty="0">
                <a:solidFill>
                  <a:schemeClr val="dk1"/>
                </a:solidFill>
              </a:rPr>
              <a:t>,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dirty="0">
                <a:solidFill>
                  <a:schemeClr val="dk1"/>
                </a:solidFill>
              </a:rPr>
              <a:t>-</a:t>
            </a:r>
            <a:endParaRPr sz="1200" dirty="0"/>
          </a:p>
        </p:txBody>
      </p:sp>
      <p:sp>
        <p:nvSpPr>
          <p:cNvPr id="147" name="Google Shape;147;p1"/>
          <p:cNvSpPr txBox="1"/>
          <p:nvPr/>
        </p:nvSpPr>
        <p:spPr>
          <a:xfrm>
            <a:off x="56925" y="9118000"/>
            <a:ext cx="7325100" cy="1385400"/>
          </a:xfrm>
          <a:prstGeom prst="rect">
            <a:avLst/>
          </a:prstGeom>
          <a:solidFill>
            <a:srgbClr val="D3E6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1">
                <a:solidFill>
                  <a:schemeClr val="dk1"/>
                </a:solidFill>
              </a:rPr>
              <a:t>Lecciones aprendidas:</a:t>
            </a:r>
            <a:endParaRPr sz="15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-</a:t>
            </a:r>
            <a:r>
              <a:rPr lang="es-ES" sz="1200">
                <a:solidFill>
                  <a:schemeClr val="dk1"/>
                </a:solidFill>
              </a:rPr>
              <a:t>Registro de la información en las historias electrónicas, y llegar a un acuerdo con los servicios implicados, de tal modo que se implemente una codificación homogénea  de las variables a estudio recogidas en el centro hospitalario.</a:t>
            </a:r>
            <a:endParaRPr sz="12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ES" sz="1200">
                <a:solidFill>
                  <a:schemeClr val="dk1"/>
                </a:solidFill>
              </a:rPr>
              <a:t>- A pesar de la informatización de la información, estos sistemas de vigilancia, suponen un incremento de cargas de trabajo de personal clínico, de laboratorio y del sistema de vigilancia, que no es importante tener en cuenta para la continuidad del mismo.</a:t>
            </a:r>
            <a:endParaRPr sz="11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48" name="Google Shape;148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24550" y="80050"/>
            <a:ext cx="1688083" cy="646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"/>
          <p:cNvSpPr/>
          <p:nvPr/>
        </p:nvSpPr>
        <p:spPr>
          <a:xfrm>
            <a:off x="5924549" y="750588"/>
            <a:ext cx="1524075" cy="1009762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chemeClr val="dk1"/>
              </a:buClr>
            </a:pPr>
            <a:r>
              <a:rPr lang="es-ES" sz="10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Marta Mateos Mazón</a:t>
            </a:r>
          </a:p>
          <a:p>
            <a:pPr lvl="0">
              <a:buClr>
                <a:schemeClr val="dk1"/>
              </a:buClr>
            </a:pPr>
            <a:r>
              <a:rPr lang="es-ES" sz="10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Raquel Benito Santos, Jorge Martín Navarro,</a:t>
            </a:r>
          </a:p>
          <a:p>
            <a:pPr lvl="0">
              <a:buClr>
                <a:schemeClr val="dk1"/>
              </a:buClr>
            </a:pPr>
            <a:r>
              <a:rPr lang="es-ES" sz="1000" dirty="0">
                <a:latin typeface="Trebuchet MS" panose="020B0703020202090204" pitchFamily="34" charset="0"/>
              </a:rPr>
              <a:t>Luis Solís González, </a:t>
            </a:r>
            <a:r>
              <a:rPr lang="es-ES" sz="1000" dirty="0"/>
              <a:t>Andrea </a:t>
            </a:r>
            <a:r>
              <a:rPr lang="es-ES" sz="1000" dirty="0">
                <a:latin typeface="Trebuchet MS" panose="020B0703020202090204" pitchFamily="34" charset="0"/>
              </a:rPr>
              <a:t>García Fernández, José Luis Carretero Ares </a:t>
            </a:r>
            <a:endParaRPr sz="1000" dirty="0">
              <a:latin typeface="Trebuchet MS" panose="020B0703020202090204" pitchFamily="34" charset="0"/>
            </a:endParaRPr>
          </a:p>
        </p:txBody>
      </p:sp>
      <p:pic>
        <p:nvPicPr>
          <p:cNvPr id="150" name="Google Shape;150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925" y="4077775"/>
            <a:ext cx="2581499" cy="264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36887" y="4055650"/>
            <a:ext cx="1837400" cy="2580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39375" y="4077775"/>
            <a:ext cx="1597850" cy="2289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37125" y="4055375"/>
            <a:ext cx="1966547" cy="264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817496" y="7049788"/>
            <a:ext cx="2805804" cy="151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758725" y="4079413"/>
            <a:ext cx="1837425" cy="25963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872750" y="4141000"/>
            <a:ext cx="2320441" cy="259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61925" y="1539600"/>
            <a:ext cx="2040169" cy="1157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8" name="Google Shape;158;p1"/>
          <p:cNvCxnSpPr/>
          <p:nvPr/>
        </p:nvCxnSpPr>
        <p:spPr>
          <a:xfrm>
            <a:off x="2733675" y="3943350"/>
            <a:ext cx="9900" cy="2943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Macintosh PowerPoint</Application>
  <PresentationFormat>Personalizado</PresentationFormat>
  <Paragraphs>51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Noto Sans Symbols</vt:lpstr>
      <vt:lpstr>Trebuchet MS</vt:lpstr>
      <vt:lpstr>Faceta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2</cp:revision>
  <dcterms:created xsi:type="dcterms:W3CDTF">2022-10-28T12:17:50Z</dcterms:created>
  <dcterms:modified xsi:type="dcterms:W3CDTF">2022-10-31T08:48:11Z</dcterms:modified>
</cp:coreProperties>
</file>